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8E13E5-6D44-44CD-A42B-731533C8F1DC}" v="24" dt="2023-09-07T00:18:27.787"/>
    <p1510:client id="{B15F6E26-A22E-5939-A61B-46402B9F0B9B}" v="1" dt="2023-09-07T00:24:44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63" autoAdjust="0"/>
  </p:normalViewPr>
  <p:slideViewPr>
    <p:cSldViewPr snapToGrid="0">
      <p:cViewPr varScale="1">
        <p:scale>
          <a:sx n="75" d="100"/>
          <a:sy n="75" d="100"/>
        </p:scale>
        <p:origin x="16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B15F6E26-A22E-5939-A61B-46402B9F0B9B}"/>
    <pc:docChg chg="sldOrd">
      <pc:chgData name="" userId="" providerId="" clId="Web-{B15F6E26-A22E-5939-A61B-46402B9F0B9B}" dt="2023-09-07T00:24:44.318" v="0"/>
      <pc:docMkLst>
        <pc:docMk/>
      </pc:docMkLst>
      <pc:sldChg chg="ord">
        <pc:chgData name="" userId="" providerId="" clId="Web-{B15F6E26-A22E-5939-A61B-46402B9F0B9B}" dt="2023-09-07T00:24:44.318" v="0"/>
        <pc:sldMkLst>
          <pc:docMk/>
          <pc:sldMk cId="3476069205" sldId="257"/>
        </pc:sldMkLst>
      </pc:sldChg>
    </pc:docChg>
  </pc:docChgLst>
  <pc:docChgLst>
    <pc:chgData name="Đalây Hoài Lĩnh" userId="S::102210168@sv1.dut.udn.vn::7e139086-b3ac-4f93-bf58-9e221104a4a5" providerId="AD" clId="Web-{508E13E5-6D44-44CD-A42B-731533C8F1DC}"/>
    <pc:docChg chg="modSld">
      <pc:chgData name="Đalây Hoài Lĩnh" userId="S::102210168@sv1.dut.udn.vn::7e139086-b3ac-4f93-bf58-9e221104a4a5" providerId="AD" clId="Web-{508E13E5-6D44-44CD-A42B-731533C8F1DC}" dt="2023-09-07T00:16:47.082" v="1" actId="1076"/>
      <pc:docMkLst>
        <pc:docMk/>
      </pc:docMkLst>
      <pc:sldChg chg="modSp">
        <pc:chgData name="Đalây Hoài Lĩnh" userId="S::102210168@sv1.dut.udn.vn::7e139086-b3ac-4f93-bf58-9e221104a4a5" providerId="AD" clId="Web-{508E13E5-6D44-44CD-A42B-731533C8F1DC}" dt="2023-09-07T00:16:47.082" v="1" actId="1076"/>
        <pc:sldMkLst>
          <pc:docMk/>
          <pc:sldMk cId="585953785" sldId="258"/>
        </pc:sldMkLst>
        <pc:picChg chg="mod">
          <ac:chgData name="Đalây Hoài Lĩnh" userId="S::102210168@sv1.dut.udn.vn::7e139086-b3ac-4f93-bf58-9e221104a4a5" providerId="AD" clId="Web-{508E13E5-6D44-44CD-A42B-731533C8F1DC}" dt="2023-09-07T00:16:47.082" v="1" actId="1076"/>
          <ac:picMkLst>
            <pc:docMk/>
            <pc:sldMk cId="585953785" sldId="258"/>
            <ac:picMk id="3" creationId="{58FDCD0D-E4F9-4818-82A5-19C00EC70E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8F5D8-7A21-44E2-9484-994E993DDFC7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A65A6-E5BC-49D6-8B74-4CF751D73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38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vi-VN" dirty="0"/>
              <a:t>chữ cái in đậm -&gt; vector</a:t>
            </a:r>
          </a:p>
          <a:p>
            <a:r>
              <a:rPr lang="vi-VN" dirty="0"/>
              <a:t>                  thường -&gt; chữ số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A65A6-E5BC-49D6-8B74-4CF751D734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3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A65A6-E5BC-49D6-8B74-4CF751D734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7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3B30-12B9-4E99-BD87-DCBD34DCE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25E9B-A9EC-4C81-8A82-9B6649928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5D7EA-894D-48E6-9EB1-C6E816B5D35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119DF-AFEB-4192-BFF6-F28D97F9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76432-A28A-47EB-993F-D87EF3D1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55A6C-17CC-4AFD-881F-63579AABD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12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C2EDFB-B25B-46ED-BAC6-59EC3CA07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B6711-2468-462A-8A77-E7086A799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77E47-20F3-4BF5-98FF-082C12CAD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5D7EA-894D-48E6-9EB1-C6E816B5D35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CF029-B03D-46A5-B6AB-F491FAB057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C34DA-5164-4E43-AFC8-05CEFC72C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55A6C-17CC-4AFD-881F-63579AABD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9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29A570-B1D0-4364-955A-2E55A891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/>
              <a:t>Mathematics for</a:t>
            </a:r>
            <a:br>
              <a:rPr lang="en-US" sz="2400"/>
            </a:br>
            <a:r>
              <a:rPr lang="en-US" sz="2400"/>
              <a:t>Computer Science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423F7-23A5-4036-B7C1-22E62A2C62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0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9984DB-FBF9-4FE4-929F-6CBE937E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- </a:t>
            </a:r>
            <a:r>
              <a:rPr lang="vi-VN" sz="2800" b="0" i="0" u="none" strike="noStrike" baseline="0"/>
              <a:t>vector objects</a:t>
            </a:r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A0ACC-1A8B-4376-9147-C832EAC254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3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8502CA-5BB4-4BD2-96B1-F93BF9E7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F73DF-47D7-4F3E-B28A-44CC6168CF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1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77EDDB-B1B4-4806-8EFF-4B2D9788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581E7-3D22-4751-AE71-C4F944142A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8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57557E-68E3-41AB-97EE-E175C54A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Matrix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AD7B8-C02C-4ABA-B056-7970921795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74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63331A-18E2-4008-9676-713DA176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Matrix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ECD48-CEA4-4388-AFD8-3BC08786D9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7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BA76C1-2721-4335-BEAD-C0F66934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Matrix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9469A-500E-4509-966B-8B76BD1FC9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9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A6655A-22AE-4BF3-B868-7DC62D329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Matrix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E940A-C279-4839-8572-D453D724FC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5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C83449-D297-40C6-9476-31C4BA80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Matrix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E671B-8B35-4E5E-A77B-2A6F6EAED0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9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97649A-BB33-409C-8982-29A94F7C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Matrix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E4BEC-1F4B-47EE-8E08-7D5D76C290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05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140CEF-8602-4969-BEA4-1650CB0A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Vector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17702-5AB0-45CF-8F45-0D301CDC5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BE5F7F-E6ED-4D07-9094-16706C80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Linear Algebra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DCD0D-E4F9-4818-82A5-19C00EC70E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53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E378AA-519A-43A5-9420-B8C00624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Vector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0A51A-4B2F-43F2-A2A3-F1AECB853F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07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F1DFE8-9BD8-4E16-B4D6-76C6218A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Vector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4D3B2-AEED-443D-A040-6A66E7DC0B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0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97D780-B470-44AC-B3F9-BA2320B2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Vector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D2836-50F9-4821-8146-DD829566EB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16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93DBA4-071A-47C2-B93B-309EA2A9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Vector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9E4FFC-A518-488F-AE14-DAD800D975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23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98C37C-EA72-4804-950E-D60AA59C7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</a:t>
            </a:r>
            <a:r>
              <a:rPr lang="en-US"/>
              <a:t>- </a:t>
            </a:r>
            <a:r>
              <a:rPr lang="en-US" altLang="vi-VN"/>
              <a:t>Matrix Norms</a:t>
            </a:r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D8FE7-B404-46B2-9237-9223B62045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0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82FF304-98B5-4E10-B68C-61FC56B2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– Vector operations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750F3-984B-4C52-82FF-7A860AEFF1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70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4EEFA1-2318-4F5F-A355-DF87D970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Linear Algebra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E213A-E648-4C1C-8B83-D532A5A50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13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139A7D-289E-44F9-A614-70654C8A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Eigenvalues and Eigenvectors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BA25B-326B-46D1-992F-963AF22BE7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70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EFF3F0-62AB-495B-9479-1CFF227C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Eigenvalues and Eigenvectors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460C5-F330-4920-9B2E-53A876D816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31E5EA-929E-41D6-9D19-20E7D52F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Eigenvalues and Eigenvectors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909CC-787E-4BF4-92F9-8318E21A30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09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1B9B60F-65A5-4A79-8728-2495A64F6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25F44-14E6-4CEA-8C06-064BEC8187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69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4287B3-5A36-4FFF-82B2-EF2FC6D3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Eigenspaces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51F3C-1573-4778-892F-0DC67F7BB0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94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 hidden="1">
                <a:extLst>
                  <a:ext uri="{FF2B5EF4-FFF2-40B4-BE49-F238E27FC236}">
                    <a16:creationId xmlns:a16="http://schemas.microsoft.com/office/drawing/2014/main" id="{6F653E5A-9BE1-41AC-9988-0D28F85747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/>
                  <a:t>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vi-V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2" name="Title 1" hidden="1">
                <a:extLst>
                  <a:ext uri="{FF2B5EF4-FFF2-40B4-BE49-F238E27FC236}">
                    <a16:creationId xmlns:a16="http://schemas.microsoft.com/office/drawing/2014/main" id="{6F653E5A-9BE1-41AC-9988-0D28F85747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AC53AA2-9783-4E23-A6E1-CDFB4D86DD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43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 hidden="1">
                <a:extLst>
                  <a:ext uri="{FF2B5EF4-FFF2-40B4-BE49-F238E27FC236}">
                    <a16:creationId xmlns:a16="http://schemas.microsoft.com/office/drawing/2014/main" id="{E114E94B-CF57-45EC-98F2-20260E3172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/>
                  <a:t>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vi-V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2" name="Title 1" hidden="1">
                <a:extLst>
                  <a:ext uri="{FF2B5EF4-FFF2-40B4-BE49-F238E27FC236}">
                    <a16:creationId xmlns:a16="http://schemas.microsoft.com/office/drawing/2014/main" id="{E114E94B-CF57-45EC-98F2-20260E317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74B4255-469A-4FA4-AE79-74A91BD0D1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9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 hidden="1">
                <a:extLst>
                  <a:ext uri="{FF2B5EF4-FFF2-40B4-BE49-F238E27FC236}">
                    <a16:creationId xmlns:a16="http://schemas.microsoft.com/office/drawing/2014/main" id="{A090A5DF-152A-4C5D-993B-1B790E2BFA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vi-VN"/>
                  <a:t>Subspace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vi-V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vi-V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vi-V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vi-VN"/>
              </a:p>
            </p:txBody>
          </p:sp>
        </mc:Choice>
        <mc:Fallback xmlns="">
          <p:sp>
            <p:nvSpPr>
              <p:cNvPr id="2" name="Title 1" hidden="1">
                <a:extLst>
                  <a:ext uri="{FF2B5EF4-FFF2-40B4-BE49-F238E27FC236}">
                    <a16:creationId xmlns:a16="http://schemas.microsoft.com/office/drawing/2014/main" id="{A090A5DF-152A-4C5D-993B-1B790E2BF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AA73933-B0AA-418F-BBC4-3D1A1D998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50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609BFE-14EB-4864-ADB2-75AE9527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Spanning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14CECC-0C14-42AD-B999-8EDFDF5B70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6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AD8E06-CFAE-4C8E-A672-7B366672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Eigenvalues and Eigenvectors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887ED-BFA4-4E7D-B293-F44622E123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8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A7816B-4107-4999-B6FC-ABBC3B32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F54A3-5F5C-4E04-A5A0-6EFA91E689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5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E3EDA4-490E-4573-987E-86D0E484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F79B21-C58F-4BD1-A65E-BD0112254B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1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75E86C-B26B-4879-81F7-61F91DEB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94088-4B29-4E40-B134-89D222CB70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55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E84F94-7E66-40D1-8FC4-5C24E45E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- </a:t>
            </a:r>
            <a:r>
              <a:rPr lang="vi-VN" sz="2800" b="0" i="0" u="none" strike="noStrike" baseline="0"/>
              <a:t>vector objects</a:t>
            </a:r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5BA5F-F177-47C0-8832-3798AE3F6B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7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B08FA0-107D-4803-B754-162F3098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- </a:t>
            </a:r>
            <a:r>
              <a:rPr lang="vi-VN" sz="2800" b="0" i="0" u="none" strike="noStrike" baseline="0"/>
              <a:t>vector objects</a:t>
            </a:r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1FA6A-8C60-476E-9246-C439B34CA8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1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DBE304-E6EF-4A9B-86D5-0D9C71F8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 - </a:t>
            </a:r>
            <a:r>
              <a:rPr lang="vi-VN" sz="2800" b="0" i="0" u="none" strike="noStrike" baseline="0"/>
              <a:t>vector objects</a:t>
            </a:r>
            <a:endParaRPr lang="vi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15673-FC47-40FB-B044-D4762F0DEF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6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95A4184868846AB0C9F63094CAB73" ma:contentTypeVersion="4" ma:contentTypeDescription="Create a new document." ma:contentTypeScope="" ma:versionID="18f8f3dc9af18142c38522c95c747551">
  <xsd:schema xmlns:xsd="http://www.w3.org/2001/XMLSchema" xmlns:xs="http://www.w3.org/2001/XMLSchema" xmlns:p="http://schemas.microsoft.com/office/2006/metadata/properties" xmlns:ns2="177da3cf-cb00-4d5b-8f69-29dde18230db" targetNamespace="http://schemas.microsoft.com/office/2006/metadata/properties" ma:root="true" ma:fieldsID="45cfec0dcee65eabbb4e1dcf30e734bf" ns2:_="">
    <xsd:import namespace="177da3cf-cb00-4d5b-8f69-29dde18230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7da3cf-cb00-4d5b-8f69-29dde1823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992A2A-1E6E-46D7-8DB8-140FE5527FA4}">
  <ds:schemaRefs>
    <ds:schemaRef ds:uri="177da3cf-cb00-4d5b-8f69-29dde18230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F0F78A-B0CE-4D5F-8016-C6EFC078A22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152783D-CBD8-4531-8EA2-4E38F86A60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On-screen Show (4:3)</PresentationFormat>
  <Paragraphs>39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Times New Roman</vt:lpstr>
      <vt:lpstr>Office Theme</vt:lpstr>
      <vt:lpstr>Mathematics for Computer Science</vt:lpstr>
      <vt:lpstr>Linear Algebra</vt:lpstr>
      <vt:lpstr>References</vt:lpstr>
      <vt:lpstr>Introduction</vt:lpstr>
      <vt:lpstr>Introduction</vt:lpstr>
      <vt:lpstr>Introduction</vt:lpstr>
      <vt:lpstr>Introduction - vector objects</vt:lpstr>
      <vt:lpstr>Introduction - vector objects</vt:lpstr>
      <vt:lpstr>Introduction - vector objects</vt:lpstr>
      <vt:lpstr>Introduction - vector objects</vt:lpstr>
      <vt:lpstr>Introduction – Matrix</vt:lpstr>
      <vt:lpstr>Introduction – Matrix</vt:lpstr>
      <vt:lpstr>Introduction – Matrix operations</vt:lpstr>
      <vt:lpstr>Introduction – Matrix operations</vt:lpstr>
      <vt:lpstr>Introduction – Matrix operations</vt:lpstr>
      <vt:lpstr>Introduction – Matrix operations</vt:lpstr>
      <vt:lpstr>Introduction – Matrix operations</vt:lpstr>
      <vt:lpstr>Introduction – Matrix operations</vt:lpstr>
      <vt:lpstr>Introduction – Vector operations</vt:lpstr>
      <vt:lpstr>Introduction – Vector operations</vt:lpstr>
      <vt:lpstr>Introduction – Vector operations</vt:lpstr>
      <vt:lpstr>Introduction – Vector operations</vt:lpstr>
      <vt:lpstr>Introduction – Vector operations</vt:lpstr>
      <vt:lpstr>Introduction - Matrix Norms</vt:lpstr>
      <vt:lpstr>Introduction – Vector operations</vt:lpstr>
      <vt:lpstr>Linear Algebra</vt:lpstr>
      <vt:lpstr>Eigenvalues and Eigenvectors</vt:lpstr>
      <vt:lpstr>Eigenvalues and Eigenvectors</vt:lpstr>
      <vt:lpstr>Eigenvalues and Eigenvectors</vt:lpstr>
      <vt:lpstr>Eigenspaces</vt:lpstr>
      <vt:lpstr>Subspace of R^n</vt:lpstr>
      <vt:lpstr>Subspace of R^n</vt:lpstr>
      <vt:lpstr>Subspace of R^n</vt:lpstr>
      <vt:lpstr>Spanning sets</vt:lpstr>
      <vt:lpstr>Eigenvalues and Eigenvectors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for Computer Science</dc:title>
  <dc:creator>Pham Cong Thang - Khoa CNTT</dc:creator>
  <cp:lastModifiedBy>ánh phùng</cp:lastModifiedBy>
  <cp:revision>2</cp:revision>
  <dcterms:created xsi:type="dcterms:W3CDTF">2021-09-22T06:46:18Z</dcterms:created>
  <dcterms:modified xsi:type="dcterms:W3CDTF">2023-09-07T00:37:09Z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0x010100B2695A4184868846AB0C9F63094CAB73</vt:lpwstr>
  </property>
</Properties>
</file>